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337" r:id="rId4"/>
    <p:sldId id="335" r:id="rId5"/>
    <p:sldId id="341" r:id="rId6"/>
    <p:sldId id="336" r:id="rId7"/>
    <p:sldId id="271" r:id="rId8"/>
    <p:sldId id="273" r:id="rId9"/>
    <p:sldId id="270" r:id="rId10"/>
    <p:sldId id="338" r:id="rId11"/>
    <p:sldId id="340" r:id="rId12"/>
    <p:sldId id="339" r:id="rId13"/>
    <p:sldId id="267" r:id="rId14"/>
    <p:sldId id="312" r:id="rId15"/>
    <p:sldId id="313" r:id="rId16"/>
    <p:sldId id="342" r:id="rId17"/>
    <p:sldId id="344" r:id="rId18"/>
    <p:sldId id="350" r:id="rId19"/>
    <p:sldId id="343" r:id="rId20"/>
    <p:sldId id="266" r:id="rId21"/>
    <p:sldId id="349" r:id="rId22"/>
    <p:sldId id="358" r:id="rId23"/>
    <p:sldId id="359" r:id="rId24"/>
    <p:sldId id="356" r:id="rId25"/>
    <p:sldId id="315" r:id="rId26"/>
    <p:sldId id="328" r:id="rId27"/>
    <p:sldId id="363" r:id="rId28"/>
    <p:sldId id="348" r:id="rId29"/>
    <p:sldId id="325" r:id="rId30"/>
    <p:sldId id="361" r:id="rId31"/>
    <p:sldId id="329" r:id="rId32"/>
    <p:sldId id="259" r:id="rId33"/>
    <p:sldId id="265" r:id="rId34"/>
    <p:sldId id="3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commons.wikimedia.org/wiki/File:Microsoft_Excel_2013_logo.svg" TargetMode="External"/><Relationship Id="rId1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hyperlink" Target="http://blog.ncce.org/2014/04/18/my-favorite-presenter-tip-use-powerpoint-in-window-mode-to-make-it-a-more-useful-presentation-tool/" TargetMode="External"/><Relationship Id="rId2" Type="http://schemas.openxmlformats.org/officeDocument/2006/relationships/hyperlink" Target="https://commons.wikimedia.org/wiki/File:Stata_logo(2).gif" TargetMode="External"/><Relationship Id="rId16" Type="http://schemas.openxmlformats.org/officeDocument/2006/relationships/image" Target="../media/image19.png"/><Relationship Id="rId1" Type="http://schemas.openxmlformats.org/officeDocument/2006/relationships/image" Target="../media/image11.gif"/><Relationship Id="rId6" Type="http://schemas.openxmlformats.org/officeDocument/2006/relationships/hyperlink" Target="http://sociologiadivertida.blogspot.com/2012/04/las-leyes-del-word.html" TargetMode="External"/><Relationship Id="rId11" Type="http://schemas.openxmlformats.org/officeDocument/2006/relationships/hyperlink" Target="http://stackoverflow.com/questions/7285857/excel-vba-query-on-a-spreadsheet" TargetMode="External"/><Relationship Id="rId5" Type="http://schemas.openxmlformats.org/officeDocument/2006/relationships/image" Target="../media/image13.jpg"/><Relationship Id="rId15" Type="http://schemas.openxmlformats.org/officeDocument/2006/relationships/hyperlink" Target="https://www.dovepress.com/cost-effectiveness-analysis-of-abobotulinumtoxina-for-the-treatment-of-peer-reviewed-fulltext-article-CEOR" TargetMode="External"/><Relationship Id="rId10" Type="http://schemas.openxmlformats.org/officeDocument/2006/relationships/image" Target="../media/image16.jpg"/><Relationship Id="rId19" Type="http://schemas.openxmlformats.org/officeDocument/2006/relationships/hyperlink" Target="https://commons.wikimedia.org/wiki/File:Business_presentation_byVectorOpenStock.jpg" TargetMode="External"/><Relationship Id="rId4" Type="http://schemas.openxmlformats.org/officeDocument/2006/relationships/hyperlink" Target="http://access-excel.tips/excel-vba-copy-worksheet/" TargetMode="External"/><Relationship Id="rId9" Type="http://schemas.openxmlformats.org/officeDocument/2006/relationships/hyperlink" Target="http://blog.ouseful.info/2015/02/09/getting-text-of-anything-docs-pdfs-images-using-apache-tika/" TargetMode="External"/><Relationship Id="rId14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://blog.ouseful.info/2015/02/09/getting-text-of-anything-docs-pdfs-images-using-apache-tika/" TargetMode="External"/><Relationship Id="rId18" Type="http://schemas.openxmlformats.org/officeDocument/2006/relationships/image" Target="../media/image19.png"/><Relationship Id="rId3" Type="http://schemas.openxmlformats.org/officeDocument/2006/relationships/hyperlink" Target="https://commons.wikimedia.org/wiki/File:Stata_logo(2).gif" TargetMode="External"/><Relationship Id="rId7" Type="http://schemas.openxmlformats.org/officeDocument/2006/relationships/hyperlink" Target="http://access-excel.tips/excel-vba-copy-worksheet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commons.wikimedia.org/wiki/File:Business_presentation_byVectorOpenStock.jpg" TargetMode="External"/><Relationship Id="rId2" Type="http://schemas.openxmlformats.org/officeDocument/2006/relationships/image" Target="../media/image11.gif"/><Relationship Id="rId16" Type="http://schemas.openxmlformats.org/officeDocument/2006/relationships/image" Target="../media/image20.jpg"/><Relationship Id="rId1" Type="http://schemas.openxmlformats.org/officeDocument/2006/relationships/image" Target="../media/image14.png"/><Relationship Id="rId6" Type="http://schemas.openxmlformats.org/officeDocument/2006/relationships/image" Target="../media/image12.jpg"/><Relationship Id="rId11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hyperlink" Target="http://stackoverflow.com/questions/7285857/excel-vba-query-on-a-spreadsheet" TargetMode="External"/><Relationship Id="rId15" Type="http://schemas.openxmlformats.org/officeDocument/2006/relationships/hyperlink" Target="http://sociologiadivertida.blogspot.com/2012/04/las-leyes-del-word.html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blog.ncce.org/2014/04/18/my-favorite-presenter-tip-use-powerpoint-in-window-mode-to-make-it-a-more-useful-presentation-tool/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ww.dovepress.com/cost-effectiveness-analysis-of-abobotulinumtoxina-for-the-treatment-of-peer-reviewed-fulltext-article-CEOR" TargetMode="External"/><Relationship Id="rId1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8F9446E8-5459-42C7-937C-1FC68B799C1F}">
      <dgm:prSet phldrT="[Text]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D77CC9D7-43D7-480D-8CFA-757F659CA5DA}" type="parTrans" cxnId="{72F274C9-30AE-4D5D-88E1-719056D114C3}">
      <dgm:prSet/>
      <dgm:spPr/>
      <dgm:t>
        <a:bodyPr/>
        <a:lstStyle/>
        <a:p>
          <a:endParaRPr lang="en-GB"/>
        </a:p>
      </dgm:t>
    </dgm:pt>
    <dgm:pt modelId="{1386BC23-7622-4B7D-88BD-0FFA7C61421F}" type="sibTrans" cxnId="{72F274C9-30AE-4D5D-88E1-719056D114C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7">
            <a:alphaModFix amt="50000"/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37A4D54C-AC14-46A7-A782-E26AB388D203}">
      <dgm:prSet phldrT="[Text]" custT="1"/>
      <dgm:spPr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ABAD6B9-D817-41C3-8435-B37432EBF97C}" type="parTrans" cxnId="{F9BCCB5B-9EEE-4CA0-9C8F-AF4F1575547B}">
      <dgm:prSet/>
      <dgm:spPr/>
      <dgm:t>
        <a:bodyPr/>
        <a:lstStyle/>
        <a:p>
          <a:endParaRPr lang="en-GB"/>
        </a:p>
      </dgm:t>
    </dgm:pt>
    <dgm:pt modelId="{4ACD85A2-A4DA-40D7-B2A9-73DA35AEB801}" type="sibTrans" cxnId="{F9BCCB5B-9EEE-4CA0-9C8F-AF4F1575547B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A3F476E2-B3A9-424A-8D9C-5A445FA8F777}">
      <dgm:prSet phldrT="[Text]"/>
      <dgm:spPr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24A23647-F2D4-4BA5-8CC1-A9ACE43D1C76}" type="parTrans" cxnId="{3023E8B0-135D-4054-8E2B-7E15F14EFE88}">
      <dgm:prSet/>
      <dgm:spPr/>
      <dgm:t>
        <a:bodyPr/>
        <a:lstStyle/>
        <a:p>
          <a:endParaRPr lang="en-GB"/>
        </a:p>
      </dgm:t>
    </dgm:pt>
    <dgm:pt modelId="{CED69C88-CDA4-4BA0-BF32-2E27C86145D6}" type="sibTrans" cxnId="{3023E8B0-135D-4054-8E2B-7E15F14EFE88}">
      <dgm:prSet/>
      <dgm:spPr/>
      <dgm:t>
        <a:bodyPr/>
        <a:lstStyle/>
        <a:p>
          <a:endParaRPr lang="en-GB"/>
        </a:p>
      </dgm:t>
    </dgm:pt>
    <dgm:pt modelId="{96A50401-9E82-4358-8202-C1FBA14A4D30}">
      <dgm:prSet/>
      <dgm:spPr>
        <a:blipFill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/>
        </a:p>
      </dgm:t>
    </dgm:pt>
    <dgm:pt modelId="{8C41D5DB-B362-4E65-B29F-B30A64C880C2}" type="sibTrans" cxnId="{7C7CE358-8478-4547-907C-6A4EF498140A}">
      <dgm:prSet/>
      <dgm:spPr/>
      <dgm:t>
        <a:bodyPr/>
        <a:lstStyle/>
        <a:p>
          <a:endParaRPr lang="en-GB"/>
        </a:p>
      </dgm:t>
    </dgm:pt>
    <dgm:pt modelId="{BC45D147-A09B-4A71-8394-C3B9C3AD8994}" type="parTrans" cxnId="{7C7CE358-8478-4547-907C-6A4EF498140A}">
      <dgm:prSet/>
      <dgm:spPr/>
      <dgm:t>
        <a:bodyPr/>
        <a:lstStyle/>
        <a:p>
          <a:endParaRPr lang="en-GB"/>
        </a:p>
      </dgm:t>
    </dgm:pt>
    <dgm:pt modelId="{E65CAD5F-374D-4AFC-B88A-7EA493798D22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A2B36E32-C630-497D-B2C1-9E06F098DF73}" type="sibTrans" cxnId="{7A6CA50B-2B4B-478D-B26F-575E9705D77C}">
      <dgm:prSet/>
      <dgm:spPr/>
      <dgm:t>
        <a:bodyPr/>
        <a:lstStyle/>
        <a:p>
          <a:endParaRPr lang="en-GB"/>
        </a:p>
      </dgm:t>
    </dgm:pt>
    <dgm:pt modelId="{092A2ACA-1E2C-45F2-ADC1-CC5414E3C904}" type="parTrans" cxnId="{7A6CA50B-2B4B-478D-B26F-575E9705D77C}">
      <dgm:prSet/>
      <dgm:spPr/>
      <dgm:t>
        <a:bodyPr/>
        <a:lstStyle/>
        <a:p>
          <a:endParaRPr lang="en-GB"/>
        </a:p>
      </dgm:t>
    </dgm:pt>
    <dgm:pt modelId="{688EDF05-4AD7-40FB-BE42-4F4A1B3650DF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C5891D3E-3B69-4286-807B-C2B468D40C34}" type="sibTrans" cxnId="{035E13CA-7F1E-4C33-8701-DC81B4551D0D}">
      <dgm:prSet/>
      <dgm:spPr/>
      <dgm:t>
        <a:bodyPr/>
        <a:lstStyle/>
        <a:p>
          <a:endParaRPr lang="en-GB"/>
        </a:p>
      </dgm:t>
    </dgm:pt>
    <dgm:pt modelId="{3EBB952A-98F9-4EB2-9319-3252A972F184}" type="parTrans" cxnId="{035E13CA-7F1E-4C33-8701-DC81B4551D0D}">
      <dgm:prSet/>
      <dgm:spPr/>
      <dgm:t>
        <a:bodyPr/>
        <a:lstStyle/>
        <a:p>
          <a:endParaRPr lang="en-GB"/>
        </a:p>
      </dgm:t>
    </dgm:pt>
    <dgm:pt modelId="{58EBB7E5-B5A3-460B-8152-502BD4ABEFF5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08BDDC21-3C97-4DDA-A5D9-D9CA84096F90}" type="parTrans" cxnId="{DE3027F9-EA0D-4395-97CC-53CAABD6286E}">
      <dgm:prSet/>
      <dgm:spPr/>
      <dgm:t>
        <a:bodyPr/>
        <a:lstStyle/>
        <a:p>
          <a:endParaRPr lang="en-GB"/>
        </a:p>
      </dgm:t>
    </dgm:pt>
    <dgm:pt modelId="{D7C303F6-6A66-42C1-95C2-1747975CFFA3}" type="sibTrans" cxnId="{DE3027F9-EA0D-4395-97CC-53CAABD6286E}">
      <dgm:prSet/>
      <dgm:spPr/>
      <dgm:t>
        <a:bodyPr/>
        <a:lstStyle/>
        <a:p>
          <a:endParaRPr lang="en-GB"/>
        </a:p>
      </dgm:t>
    </dgm:pt>
    <dgm:pt modelId="{680DAECD-692A-4C3F-AF55-A1B62113AB30}">
      <dgm:prSet phldrT="[Text]"/>
      <dgm:spPr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41EBF9DA-4064-4F42-816C-85198D2DC40F}" type="parTrans" cxnId="{86BE729B-67FD-4057-97C2-B6CA6DBBA673}">
      <dgm:prSet/>
      <dgm:spPr/>
      <dgm:t>
        <a:bodyPr/>
        <a:lstStyle/>
        <a:p>
          <a:endParaRPr lang="en-GB"/>
        </a:p>
      </dgm:t>
    </dgm:pt>
    <dgm:pt modelId="{48AE4781-68A0-48A5-8A99-611C5BC74106}" type="sibTrans" cxnId="{86BE729B-67FD-4057-97C2-B6CA6DBBA673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464" custScaleY="103091" custLinFactNeighborX="3287" custLinFactNeighborY="-33695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657" custScaleY="243023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7016" custLinFactNeighborY="29953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40546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46F9487C-B651-4C48-A562-11E346501F8D}" type="pres">
      <dgm:prSet presAssocID="{A3F476E2-B3A9-424A-8D9C-5A445FA8F777}" presName="composite1" presStyleCnt="0"/>
      <dgm:spPr/>
    </dgm:pt>
    <dgm:pt modelId="{E9AF6317-EDDA-4F28-90E0-E31BD749EF87}" type="pres">
      <dgm:prSet presAssocID="{A3F476E2-B3A9-424A-8D9C-5A445FA8F777}" presName="dummyNode1" presStyleLbl="node1" presStyleIdx="1" presStyleCnt="5"/>
      <dgm:spPr/>
    </dgm:pt>
    <dgm:pt modelId="{5C17EC4B-C650-43D2-B24E-EE521AF1E903}" type="pres">
      <dgm:prSet presAssocID="{A3F476E2-B3A9-424A-8D9C-5A445FA8F777}" presName="childNode1" presStyleLbl="bgAcc1" presStyleIdx="2" presStyleCnt="5" custScaleX="85029" custScaleY="102699" custLinFactNeighborX="5556" custLinFactNeighborY="-35935">
        <dgm:presLayoutVars>
          <dgm:bulletEnabled val="1"/>
        </dgm:presLayoutVars>
      </dgm:prSet>
      <dgm:spPr/>
    </dgm:pt>
    <dgm:pt modelId="{8605378D-DEC0-4E1D-98A3-5D75A6398397}" type="pres">
      <dgm:prSet presAssocID="{A3F476E2-B3A9-424A-8D9C-5A445FA8F777}" presName="childNode1tx" presStyleLbl="bgAcc1" presStyleIdx="2" presStyleCnt="5">
        <dgm:presLayoutVars>
          <dgm:bulletEnabled val="1"/>
        </dgm:presLayoutVars>
      </dgm:prSet>
      <dgm:spPr/>
    </dgm:pt>
    <dgm:pt modelId="{0964DBD7-5AC3-479F-80D2-88C58512CBEE}" type="pres">
      <dgm:prSet presAssocID="{A3F476E2-B3A9-424A-8D9C-5A445FA8F777}" presName="parentNode1" presStyleLbl="node1" presStyleIdx="2" presStyleCnt="5" custScaleY="251137">
        <dgm:presLayoutVars>
          <dgm:chMax val="1"/>
          <dgm:bulletEnabled val="1"/>
        </dgm:presLayoutVars>
      </dgm:prSet>
      <dgm:spPr/>
    </dgm:pt>
    <dgm:pt modelId="{6C58966A-D6BE-41EA-92D6-6F4C2DF97E8B}" type="pres">
      <dgm:prSet presAssocID="{A3F476E2-B3A9-424A-8D9C-5A445FA8F777}" presName="connSite1" presStyleCnt="0"/>
      <dgm:spPr/>
    </dgm:pt>
    <dgm:pt modelId="{25ADEE44-C92C-4497-AC05-9FBB423F0755}" type="pres">
      <dgm:prSet presAssocID="{CED69C88-CDA4-4BA0-BF32-2E27C86145D6}" presName="Name9" presStyleLbl="sibTrans2D1" presStyleIdx="2" presStyleCnt="4"/>
      <dgm:spPr/>
    </dgm:pt>
    <dgm:pt modelId="{C5EFEC65-2D53-48BE-B789-DCF17DC80550}" type="pres">
      <dgm:prSet presAssocID="{8F9446E8-5459-42C7-937C-1FC68B799C1F}" presName="composite2" presStyleCnt="0"/>
      <dgm:spPr/>
    </dgm:pt>
    <dgm:pt modelId="{B9741771-65EC-4C61-A774-93F446148B9C}" type="pres">
      <dgm:prSet presAssocID="{8F9446E8-5459-42C7-937C-1FC68B799C1F}" presName="dummyNode2" presStyleLbl="node1" presStyleIdx="2" presStyleCnt="5"/>
      <dgm:spPr/>
    </dgm:pt>
    <dgm:pt modelId="{76352250-9445-43AD-8DFD-3176C4EDC645}" type="pres">
      <dgm:prSet presAssocID="{8F9446E8-5459-42C7-937C-1FC68B799C1F}" presName="childNode2" presStyleLbl="bgAcc1" presStyleIdx="3" presStyleCnt="5" custScaleX="86573" custScaleY="102699">
        <dgm:presLayoutVars>
          <dgm:bulletEnabled val="1"/>
        </dgm:presLayoutVars>
      </dgm:prSet>
      <dgm:spPr/>
    </dgm:pt>
    <dgm:pt modelId="{B51C1833-69C5-4781-8863-3E8675BC84E2}" type="pres">
      <dgm:prSet presAssocID="{8F9446E8-5459-42C7-937C-1FC68B799C1F}" presName="childNode2tx" presStyleLbl="bgAcc1" presStyleIdx="3" presStyleCnt="5">
        <dgm:presLayoutVars>
          <dgm:bulletEnabled val="1"/>
        </dgm:presLayoutVars>
      </dgm:prSet>
      <dgm:spPr/>
    </dgm:pt>
    <dgm:pt modelId="{E57EFE00-1CA4-442A-9127-11ED5D7A65F6}" type="pres">
      <dgm:prSet presAssocID="{8F9446E8-5459-42C7-937C-1FC68B799C1F}" presName="parentNode2" presStyleLbl="node1" presStyleIdx="3" presStyleCnt="5" custScaleY="237679" custLinFactNeighborX="1070" custLinFactNeighborY="-78053">
        <dgm:presLayoutVars>
          <dgm:chMax val="0"/>
          <dgm:bulletEnabled val="1"/>
        </dgm:presLayoutVars>
      </dgm:prSet>
      <dgm:spPr/>
    </dgm:pt>
    <dgm:pt modelId="{8CE30937-3109-4BAC-A7C1-C1839B818983}" type="pres">
      <dgm:prSet presAssocID="{8F9446E8-5459-42C7-937C-1FC68B799C1F}" presName="connSite2" presStyleCnt="0"/>
      <dgm:spPr/>
    </dgm:pt>
    <dgm:pt modelId="{BFF697CD-A1C9-4C08-B7B4-563E0ACA2085}" type="pres">
      <dgm:prSet presAssocID="{1386BC23-7622-4B7D-88BD-0FFA7C61421F}" presName="Name18" presStyleLbl="sibTrans2D1" presStyleIdx="3" presStyleCnt="4"/>
      <dgm:spPr/>
    </dgm:pt>
    <dgm:pt modelId="{E5818CA5-4312-4FF5-86A2-701EE19DF78D}" type="pres">
      <dgm:prSet presAssocID="{680DAECD-692A-4C3F-AF55-A1B62113AB30}" presName="composite1" presStyleCnt="0"/>
      <dgm:spPr/>
    </dgm:pt>
    <dgm:pt modelId="{F4B9F697-FE25-47B1-803B-91EB4028B17F}" type="pres">
      <dgm:prSet presAssocID="{680DAECD-692A-4C3F-AF55-A1B62113AB30}" presName="dummyNode1" presStyleLbl="node1" presStyleIdx="3" presStyleCnt="5"/>
      <dgm:spPr/>
    </dgm:pt>
    <dgm:pt modelId="{96FC0E69-8900-4AE7-9003-8AE13FD6B92C}" type="pres">
      <dgm:prSet presAssocID="{680DAECD-692A-4C3F-AF55-A1B62113AB30}" presName="childNode1" presStyleLbl="bgAcc1" presStyleIdx="4" presStyleCnt="5" custScaleX="85029" custScaleY="102699" custLinFactNeighborY="-28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</dgm:spPr>
    </dgm:pt>
    <dgm:pt modelId="{7C9BD54D-99AC-4ACF-8727-A1342925CE31}" type="pres">
      <dgm:prSet presAssocID="{680DAECD-692A-4C3F-AF55-A1B62113AB30}" presName="childNode1tx" presStyleLbl="bgAcc1" presStyleIdx="4" presStyleCnt="5">
        <dgm:presLayoutVars>
          <dgm:bulletEnabled val="1"/>
        </dgm:presLayoutVars>
      </dgm:prSet>
      <dgm:spPr/>
    </dgm:pt>
    <dgm:pt modelId="{18739DF9-E965-4ADC-A9E9-01E9392CBE3E}" type="pres">
      <dgm:prSet presAssocID="{680DAECD-692A-4C3F-AF55-A1B62113AB30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F883C1C6-5137-4451-BBC2-53718E56657D}" type="pres">
      <dgm:prSet presAssocID="{680DAECD-692A-4C3F-AF55-A1B62113AB30}" presName="connSite1" presStyleCnt="0"/>
      <dgm:spPr/>
    </dgm:pt>
  </dgm:ptLst>
  <dgm:cxnLst>
    <dgm:cxn modelId="{8B3D9C05-7E1D-47C2-94E0-1155E589811C}" type="presOf" srcId="{8F9446E8-5459-42C7-937C-1FC68B799C1F}" destId="{E57EFE00-1CA4-442A-9127-11ED5D7A65F6}" srcOrd="0" destOrd="0" presId="urn:microsoft.com/office/officeart/2005/8/layout/hProcess4"/>
    <dgm:cxn modelId="{D4692707-85A9-4815-8583-9EDF2B27467B}" type="presOf" srcId="{37A4D54C-AC14-46A7-A782-E26AB388D203}" destId="{76352250-9445-43AD-8DFD-3176C4EDC645}" srcOrd="0" destOrd="0" presId="urn:microsoft.com/office/officeart/2005/8/layout/hProcess4"/>
    <dgm:cxn modelId="{7A6CA50B-2B4B-478D-B26F-575E9705D77C}" srcId="{A3F476E2-B3A9-424A-8D9C-5A445FA8F777}" destId="{E65CAD5F-374D-4AFC-B88A-7EA493798D22}" srcOrd="2" destOrd="0" parTransId="{092A2ACA-1E2C-45F2-ADC1-CC5414E3C904}" sibTransId="{A2B36E32-C630-497D-B2C1-9E06F098DF73}"/>
    <dgm:cxn modelId="{57433B1D-6326-4157-9E6A-876FD97E9944}" type="presOf" srcId="{E65CAD5F-374D-4AFC-B88A-7EA493798D22}" destId="{5C17EC4B-C650-43D2-B24E-EE521AF1E903}" srcOrd="0" destOrd="2" presId="urn:microsoft.com/office/officeart/2005/8/layout/hProcess4"/>
    <dgm:cxn modelId="{E76DB524-B9E4-4167-AE9B-DE8EE08C5C2E}" type="presOf" srcId="{2E9DB84E-AEC6-4CAA-AD00-DCD22DB74ECF}" destId="{2C0643C2-FCDD-434F-8BF8-3F0D794033C0}" srcOrd="0" destOrd="0" presId="urn:microsoft.com/office/officeart/2005/8/layout/hProcess4"/>
    <dgm:cxn modelId="{A0A31035-0F47-45DD-8485-E0513B9E5192}" type="presOf" srcId="{60C003EB-CB15-4A07-8DB3-5350AC288053}" destId="{F81A6681-CC5C-49C6-B9C6-55C56B40FF92}" srcOrd="0" destOrd="0" presId="urn:microsoft.com/office/officeart/2005/8/layout/hProcess4"/>
    <dgm:cxn modelId="{99688B3F-5E55-47D9-9249-3901FE8508BD}" type="presOf" srcId="{688EDF05-4AD7-40FB-BE42-4F4A1B3650DF}" destId="{5C17EC4B-C650-43D2-B24E-EE521AF1E903}" srcOrd="0" destOrd="3" presId="urn:microsoft.com/office/officeart/2005/8/layout/hProcess4"/>
    <dgm:cxn modelId="{F9BCCB5B-9EEE-4CA0-9C8F-AF4F1575547B}" srcId="{8F9446E8-5459-42C7-937C-1FC68B799C1F}" destId="{37A4D54C-AC14-46A7-A782-E26AB388D203}" srcOrd="0" destOrd="0" parTransId="{EABAD6B9-D817-41C3-8435-B37432EBF97C}" sibTransId="{4ACD85A2-A4DA-40D7-B2A9-73DA35AEB801}"/>
    <dgm:cxn modelId="{9927285E-9DBF-497F-9850-8F8EDF8D759F}" type="presOf" srcId="{D719E3C8-18E4-4E77-B934-2202C98D8309}" destId="{C2E972FC-37A6-44B9-B978-8B2A15FEE4FB}" srcOrd="1" destOrd="0" presId="urn:microsoft.com/office/officeart/2005/8/layout/hProcess4"/>
    <dgm:cxn modelId="{42BF1746-99DD-4BD6-A316-AA282A0A16FD}" type="presOf" srcId="{58EBB7E5-B5A3-460B-8152-502BD4ABEFF5}" destId="{8605378D-DEC0-4E1D-98A3-5D75A6398397}" srcOrd="1" destOrd="1" presId="urn:microsoft.com/office/officeart/2005/8/layout/hProcess4"/>
    <dgm:cxn modelId="{F862244F-A6C5-4CA9-A553-AC392AB1E963}" type="presOf" srcId="{4D6F3FAC-2CF0-44F6-8C4F-2BBF2A399D5B}" destId="{0C53D3B5-8F9A-443A-ADA2-F0C5B06586A1}" srcOrd="0" destOrd="0" presId="urn:microsoft.com/office/officeart/2005/8/layout/hProcess4"/>
    <dgm:cxn modelId="{DB0A4051-5805-404C-8C1D-5EADB82F1239}" type="presOf" srcId="{A3F476E2-B3A9-424A-8D9C-5A445FA8F777}" destId="{0964DBD7-5AC3-479F-80D2-88C58512CBEE}" srcOrd="0" destOrd="0" presId="urn:microsoft.com/office/officeart/2005/8/layout/hProcess4"/>
    <dgm:cxn modelId="{9F292353-B486-43F7-AD64-6192E71863C4}" type="presOf" srcId="{96A50401-9E82-4358-8202-C1FBA14A4D30}" destId="{5C17EC4B-C650-43D2-B24E-EE521AF1E903}" srcOrd="0" destOrd="0" presId="urn:microsoft.com/office/officeart/2005/8/layout/hProcess4"/>
    <dgm:cxn modelId="{5E4C0D57-5F73-43C6-B01E-C82141A5AB2F}" type="presOf" srcId="{BF44822C-D0F0-40BC-B752-80C8E699ABE9}" destId="{AF92CD9A-9627-4A96-B93D-DCDF8D2C31A2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31D82758-5346-427D-BA40-18ADE0F946A5}" type="presOf" srcId="{E65CAD5F-374D-4AFC-B88A-7EA493798D22}" destId="{8605378D-DEC0-4E1D-98A3-5D75A6398397}" srcOrd="1" destOrd="2" presId="urn:microsoft.com/office/officeart/2005/8/layout/hProcess4"/>
    <dgm:cxn modelId="{D3A14C78-4379-4F03-81AE-E29388E48D4E}" type="presOf" srcId="{D719E3C8-18E4-4E77-B934-2202C98D8309}" destId="{3A18AF84-8529-4F79-B88F-DE1DDB10871E}" srcOrd="0" destOrd="0" presId="urn:microsoft.com/office/officeart/2005/8/layout/hProcess4"/>
    <dgm:cxn modelId="{7C7CE358-8478-4547-907C-6A4EF498140A}" srcId="{A3F476E2-B3A9-424A-8D9C-5A445FA8F777}" destId="{96A50401-9E82-4358-8202-C1FBA14A4D30}" srcOrd="0" destOrd="0" parTransId="{BC45D147-A09B-4A71-8394-C3B9C3AD8994}" sibTransId="{8C41D5DB-B362-4E65-B29F-B30A64C880C2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39455A8A-2F34-4BC8-A443-42BE490BFF65}" type="presOf" srcId="{CC6C49DD-6474-415A-8C6E-FFEF7B5CF2C5}" destId="{2AA577BF-547A-46DC-BA74-4022F35730E7}" srcOrd="0" destOrd="0" presId="urn:microsoft.com/office/officeart/2005/8/layout/hProcess4"/>
    <dgm:cxn modelId="{C48E4C8B-24EF-48F3-9244-82028E6566CE}" type="presOf" srcId="{96A50401-9E82-4358-8202-C1FBA14A4D30}" destId="{8605378D-DEC0-4E1D-98A3-5D75A6398397}" srcOrd="1" destOrd="0" presId="urn:microsoft.com/office/officeart/2005/8/layout/hProcess4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0ADD3190-1773-4D03-836A-C950B991BBB0}" type="presOf" srcId="{58EBB7E5-B5A3-460B-8152-502BD4ABEFF5}" destId="{5C17EC4B-C650-43D2-B24E-EE521AF1E903}" srcOrd="0" destOrd="1" presId="urn:microsoft.com/office/officeart/2005/8/layout/hProcess4"/>
    <dgm:cxn modelId="{86BE729B-67FD-4057-97C2-B6CA6DBBA673}" srcId="{CC6C49DD-6474-415A-8C6E-FFEF7B5CF2C5}" destId="{680DAECD-692A-4C3F-AF55-A1B62113AB30}" srcOrd="4" destOrd="0" parTransId="{41EBF9DA-4064-4F42-816C-85198D2DC40F}" sibTransId="{48AE4781-68A0-48A5-8A99-611C5BC74106}"/>
    <dgm:cxn modelId="{6457209F-8CA9-4412-A7DA-D28790EEBD01}" type="presOf" srcId="{60C003EB-CB15-4A07-8DB3-5350AC288053}" destId="{B20ABBD9-DC77-4EC7-BAE3-91EA38450D5E}" srcOrd="1" destOrd="0" presId="urn:microsoft.com/office/officeart/2005/8/layout/hProcess4"/>
    <dgm:cxn modelId="{C64481A8-E3DC-41AB-8162-6E93D1A2DCDF}" type="presOf" srcId="{688EDF05-4AD7-40FB-BE42-4F4A1B3650DF}" destId="{8605378D-DEC0-4E1D-98A3-5D75A6398397}" srcOrd="1" destOrd="3" presId="urn:microsoft.com/office/officeart/2005/8/layout/hProcess4"/>
    <dgm:cxn modelId="{96324DAA-8C12-476B-BEF0-EBE53BFAD53E}" type="presOf" srcId="{CED69C88-CDA4-4BA0-BF32-2E27C86145D6}" destId="{25ADEE44-C92C-4497-AC05-9FBB423F0755}" srcOrd="0" destOrd="0" presId="urn:microsoft.com/office/officeart/2005/8/layout/hProcess4"/>
    <dgm:cxn modelId="{3023E8B0-135D-4054-8E2B-7E15F14EFE88}" srcId="{CC6C49DD-6474-415A-8C6E-FFEF7B5CF2C5}" destId="{A3F476E2-B3A9-424A-8D9C-5A445FA8F777}" srcOrd="2" destOrd="0" parTransId="{24A23647-F2D4-4BA5-8CC1-A9ACE43D1C76}" sibTransId="{CED69C88-CDA4-4BA0-BF32-2E27C86145D6}"/>
    <dgm:cxn modelId="{AFC151BC-393D-4FC0-9B27-1C266A52392D}" type="presOf" srcId="{56A0250D-5000-4FFA-94BD-A7F52AF64940}" destId="{8AAB7C5B-7A65-4704-BB5F-D1D9B078E007}" srcOrd="0" destOrd="0" presId="urn:microsoft.com/office/officeart/2005/8/layout/hProcess4"/>
    <dgm:cxn modelId="{72F274C9-30AE-4D5D-88E1-719056D114C3}" srcId="{CC6C49DD-6474-415A-8C6E-FFEF7B5CF2C5}" destId="{8F9446E8-5459-42C7-937C-1FC68B799C1F}" srcOrd="3" destOrd="0" parTransId="{D77CC9D7-43D7-480D-8CFA-757F659CA5DA}" sibTransId="{1386BC23-7622-4B7D-88BD-0FFA7C61421F}"/>
    <dgm:cxn modelId="{035E13CA-7F1E-4C33-8701-DC81B4551D0D}" srcId="{A3F476E2-B3A9-424A-8D9C-5A445FA8F777}" destId="{688EDF05-4AD7-40FB-BE42-4F4A1B3650DF}" srcOrd="3" destOrd="0" parTransId="{3EBB952A-98F9-4EB2-9319-3252A972F184}" sibTransId="{C5891D3E-3B69-4286-807B-C2B468D40C34}"/>
    <dgm:cxn modelId="{76FB33CB-B001-4B88-9543-88B07E0EE84F}" type="presOf" srcId="{680DAECD-692A-4C3F-AF55-A1B62113AB30}" destId="{18739DF9-E965-4ADC-A9E9-01E9392CBE3E}" srcOrd="0" destOrd="0" presId="urn:microsoft.com/office/officeart/2005/8/layout/hProcess4"/>
    <dgm:cxn modelId="{8D1AC7D8-C1AD-4B52-B936-AD88AFD3ECBD}" type="presOf" srcId="{1386BC23-7622-4B7D-88BD-0FFA7C61421F}" destId="{BFF697CD-A1C9-4C08-B7B4-563E0ACA2085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F3D7D7F2-36DE-4152-9BE8-062BAF52F7EE}" type="presOf" srcId="{37A4D54C-AC14-46A7-A782-E26AB388D203}" destId="{B51C1833-69C5-4781-8863-3E8675BC84E2}" srcOrd="1" destOrd="0" presId="urn:microsoft.com/office/officeart/2005/8/layout/hProcess4"/>
    <dgm:cxn modelId="{DE3027F9-EA0D-4395-97CC-53CAABD6286E}" srcId="{A3F476E2-B3A9-424A-8D9C-5A445FA8F777}" destId="{58EBB7E5-B5A3-460B-8152-502BD4ABEFF5}" srcOrd="1" destOrd="0" parTransId="{08BDDC21-3C97-4DDA-A5D9-D9CA84096F90}" sibTransId="{D7C303F6-6A66-42C1-95C2-1747975CFFA3}"/>
    <dgm:cxn modelId="{17334638-C983-4109-90AA-3D553FDF5EC0}" type="presParOf" srcId="{2AA577BF-547A-46DC-BA74-4022F35730E7}" destId="{8FCD27F9-99B0-4DEA-A368-874147CC3BB7}" srcOrd="0" destOrd="0" presId="urn:microsoft.com/office/officeart/2005/8/layout/hProcess4"/>
    <dgm:cxn modelId="{619404E5-1F72-44CC-84AE-6DF1776FD92D}" type="presParOf" srcId="{2AA577BF-547A-46DC-BA74-4022F35730E7}" destId="{9282C10C-A547-489D-9F1C-3AC3A44B655C}" srcOrd="1" destOrd="0" presId="urn:microsoft.com/office/officeart/2005/8/layout/hProcess4"/>
    <dgm:cxn modelId="{E4DFDFF3-7E3E-430D-BEE7-4F6D7F4E6D4C}" type="presParOf" srcId="{2AA577BF-547A-46DC-BA74-4022F35730E7}" destId="{F189FED8-CE3C-45DD-96DC-4B5F98C1C178}" srcOrd="2" destOrd="0" presId="urn:microsoft.com/office/officeart/2005/8/layout/hProcess4"/>
    <dgm:cxn modelId="{0134E0B3-5434-489B-979E-ED526974A362}" type="presParOf" srcId="{F189FED8-CE3C-45DD-96DC-4B5F98C1C178}" destId="{0D697D09-DCB1-4DFD-97B5-D1792B921204}" srcOrd="0" destOrd="0" presId="urn:microsoft.com/office/officeart/2005/8/layout/hProcess4"/>
    <dgm:cxn modelId="{C79F046A-2513-4119-A1DF-8B68B284B646}" type="presParOf" srcId="{0D697D09-DCB1-4DFD-97B5-D1792B921204}" destId="{F59E2DDD-D93E-4203-8894-CCE900A2E708}" srcOrd="0" destOrd="0" presId="urn:microsoft.com/office/officeart/2005/8/layout/hProcess4"/>
    <dgm:cxn modelId="{A843F95F-0FC3-4D60-904D-D7263EF1957B}" type="presParOf" srcId="{0D697D09-DCB1-4DFD-97B5-D1792B921204}" destId="{3A18AF84-8529-4F79-B88F-DE1DDB10871E}" srcOrd="1" destOrd="0" presId="urn:microsoft.com/office/officeart/2005/8/layout/hProcess4"/>
    <dgm:cxn modelId="{DA085D57-462B-47E0-9780-61D3D4823138}" type="presParOf" srcId="{0D697D09-DCB1-4DFD-97B5-D1792B921204}" destId="{C2E972FC-37A6-44B9-B978-8B2A15FEE4FB}" srcOrd="2" destOrd="0" presId="urn:microsoft.com/office/officeart/2005/8/layout/hProcess4"/>
    <dgm:cxn modelId="{1761771B-A414-4EAF-8795-1E9E5F3EBAD7}" type="presParOf" srcId="{0D697D09-DCB1-4DFD-97B5-D1792B921204}" destId="{8AAB7C5B-7A65-4704-BB5F-D1D9B078E007}" srcOrd="3" destOrd="0" presId="urn:microsoft.com/office/officeart/2005/8/layout/hProcess4"/>
    <dgm:cxn modelId="{8786880B-772C-4B72-8D91-58E27C00ACE8}" type="presParOf" srcId="{0D697D09-DCB1-4DFD-97B5-D1792B921204}" destId="{7D7CF32E-E34F-4151-B3B4-7CC7E19B2456}" srcOrd="4" destOrd="0" presId="urn:microsoft.com/office/officeart/2005/8/layout/hProcess4"/>
    <dgm:cxn modelId="{D59485AE-72CD-4336-BFD9-6BB592E33B22}" type="presParOf" srcId="{F189FED8-CE3C-45DD-96DC-4B5F98C1C178}" destId="{AF92CD9A-9627-4A96-B93D-DCDF8D2C31A2}" srcOrd="1" destOrd="0" presId="urn:microsoft.com/office/officeart/2005/8/layout/hProcess4"/>
    <dgm:cxn modelId="{B5B0DF44-1E07-4F26-9DE7-294315A14B99}" type="presParOf" srcId="{F189FED8-CE3C-45DD-96DC-4B5F98C1C178}" destId="{562155E7-2197-4809-AB67-3BB547F8C450}" srcOrd="2" destOrd="0" presId="urn:microsoft.com/office/officeart/2005/8/layout/hProcess4"/>
    <dgm:cxn modelId="{AE27A7B9-7F02-4042-9505-211DCAB6DA1C}" type="presParOf" srcId="{562155E7-2197-4809-AB67-3BB547F8C450}" destId="{AE33FF7B-31F1-4D4B-9D68-D45A4D609DA0}" srcOrd="0" destOrd="0" presId="urn:microsoft.com/office/officeart/2005/8/layout/hProcess4"/>
    <dgm:cxn modelId="{23F4284B-CCF9-4D86-8C28-0D2E7D8F1C10}" type="presParOf" srcId="{562155E7-2197-4809-AB67-3BB547F8C450}" destId="{F81A6681-CC5C-49C6-B9C6-55C56B40FF92}" srcOrd="1" destOrd="0" presId="urn:microsoft.com/office/officeart/2005/8/layout/hProcess4"/>
    <dgm:cxn modelId="{C77D7442-63CA-409B-B94A-D96A548A83B3}" type="presParOf" srcId="{562155E7-2197-4809-AB67-3BB547F8C450}" destId="{B20ABBD9-DC77-4EC7-BAE3-91EA38450D5E}" srcOrd="2" destOrd="0" presId="urn:microsoft.com/office/officeart/2005/8/layout/hProcess4"/>
    <dgm:cxn modelId="{82CAADD0-DF66-403C-BE06-283AD09B6A59}" type="presParOf" srcId="{562155E7-2197-4809-AB67-3BB547F8C450}" destId="{0C53D3B5-8F9A-443A-ADA2-F0C5B06586A1}" srcOrd="3" destOrd="0" presId="urn:microsoft.com/office/officeart/2005/8/layout/hProcess4"/>
    <dgm:cxn modelId="{E2589AE3-C14B-4D70-8779-392E2CC5E1CE}" type="presParOf" srcId="{562155E7-2197-4809-AB67-3BB547F8C450}" destId="{E8951EE9-2052-42B6-B9B0-13E57387AB1B}" srcOrd="4" destOrd="0" presId="urn:microsoft.com/office/officeart/2005/8/layout/hProcess4"/>
    <dgm:cxn modelId="{5104FF32-6E24-41DD-9130-174D3FA0D427}" type="presParOf" srcId="{F189FED8-CE3C-45DD-96DC-4B5F98C1C178}" destId="{2C0643C2-FCDD-434F-8BF8-3F0D794033C0}" srcOrd="3" destOrd="0" presId="urn:microsoft.com/office/officeart/2005/8/layout/hProcess4"/>
    <dgm:cxn modelId="{2F627344-D1D4-4EA2-AE2C-F3F0281C62A0}" type="presParOf" srcId="{F189FED8-CE3C-45DD-96DC-4B5F98C1C178}" destId="{46F9487C-B651-4C48-A562-11E346501F8D}" srcOrd="4" destOrd="0" presId="urn:microsoft.com/office/officeart/2005/8/layout/hProcess4"/>
    <dgm:cxn modelId="{B2772913-822D-490E-B58F-93BF1A76CB7C}" type="presParOf" srcId="{46F9487C-B651-4C48-A562-11E346501F8D}" destId="{E9AF6317-EDDA-4F28-90E0-E31BD749EF87}" srcOrd="0" destOrd="0" presId="urn:microsoft.com/office/officeart/2005/8/layout/hProcess4"/>
    <dgm:cxn modelId="{69AD1826-0F7F-4E62-83F6-B800546A65AA}" type="presParOf" srcId="{46F9487C-B651-4C48-A562-11E346501F8D}" destId="{5C17EC4B-C650-43D2-B24E-EE521AF1E903}" srcOrd="1" destOrd="0" presId="urn:microsoft.com/office/officeart/2005/8/layout/hProcess4"/>
    <dgm:cxn modelId="{2E538900-CA1A-4F8F-B48B-7F9B1A4E8020}" type="presParOf" srcId="{46F9487C-B651-4C48-A562-11E346501F8D}" destId="{8605378D-DEC0-4E1D-98A3-5D75A6398397}" srcOrd="2" destOrd="0" presId="urn:microsoft.com/office/officeart/2005/8/layout/hProcess4"/>
    <dgm:cxn modelId="{DC3F980C-7B12-406E-8770-88E5D4D7197A}" type="presParOf" srcId="{46F9487C-B651-4C48-A562-11E346501F8D}" destId="{0964DBD7-5AC3-479F-80D2-88C58512CBEE}" srcOrd="3" destOrd="0" presId="urn:microsoft.com/office/officeart/2005/8/layout/hProcess4"/>
    <dgm:cxn modelId="{49A9D4E2-3AE3-4E50-B9D7-957F3B76029D}" type="presParOf" srcId="{46F9487C-B651-4C48-A562-11E346501F8D}" destId="{6C58966A-D6BE-41EA-92D6-6F4C2DF97E8B}" srcOrd="4" destOrd="0" presId="urn:microsoft.com/office/officeart/2005/8/layout/hProcess4"/>
    <dgm:cxn modelId="{83FC6E0E-4499-424C-9ED6-C89615538B13}" type="presParOf" srcId="{F189FED8-CE3C-45DD-96DC-4B5F98C1C178}" destId="{25ADEE44-C92C-4497-AC05-9FBB423F0755}" srcOrd="5" destOrd="0" presId="urn:microsoft.com/office/officeart/2005/8/layout/hProcess4"/>
    <dgm:cxn modelId="{3AFFF465-DF20-4F69-8DD1-11940F894938}" type="presParOf" srcId="{F189FED8-CE3C-45DD-96DC-4B5F98C1C178}" destId="{C5EFEC65-2D53-48BE-B789-DCF17DC80550}" srcOrd="6" destOrd="0" presId="urn:microsoft.com/office/officeart/2005/8/layout/hProcess4"/>
    <dgm:cxn modelId="{367887A5-988B-487D-B207-49576E074921}" type="presParOf" srcId="{C5EFEC65-2D53-48BE-B789-DCF17DC80550}" destId="{B9741771-65EC-4C61-A774-93F446148B9C}" srcOrd="0" destOrd="0" presId="urn:microsoft.com/office/officeart/2005/8/layout/hProcess4"/>
    <dgm:cxn modelId="{44A407B5-B6C4-4D12-A11F-F3366BB91865}" type="presParOf" srcId="{C5EFEC65-2D53-48BE-B789-DCF17DC80550}" destId="{76352250-9445-43AD-8DFD-3176C4EDC645}" srcOrd="1" destOrd="0" presId="urn:microsoft.com/office/officeart/2005/8/layout/hProcess4"/>
    <dgm:cxn modelId="{21B5D1E4-D499-4CD6-981E-9E003A6A7D6C}" type="presParOf" srcId="{C5EFEC65-2D53-48BE-B789-DCF17DC80550}" destId="{B51C1833-69C5-4781-8863-3E8675BC84E2}" srcOrd="2" destOrd="0" presId="urn:microsoft.com/office/officeart/2005/8/layout/hProcess4"/>
    <dgm:cxn modelId="{888E4676-6BE3-4C21-A173-CE58B3205FC6}" type="presParOf" srcId="{C5EFEC65-2D53-48BE-B789-DCF17DC80550}" destId="{E57EFE00-1CA4-442A-9127-11ED5D7A65F6}" srcOrd="3" destOrd="0" presId="urn:microsoft.com/office/officeart/2005/8/layout/hProcess4"/>
    <dgm:cxn modelId="{B67DE667-09E6-4ED8-8F31-0C35C8309717}" type="presParOf" srcId="{C5EFEC65-2D53-48BE-B789-DCF17DC80550}" destId="{8CE30937-3109-4BAC-A7C1-C1839B818983}" srcOrd="4" destOrd="0" presId="urn:microsoft.com/office/officeart/2005/8/layout/hProcess4"/>
    <dgm:cxn modelId="{004AC626-88DE-47A7-85C7-956766CAF4F5}" type="presParOf" srcId="{F189FED8-CE3C-45DD-96DC-4B5F98C1C178}" destId="{BFF697CD-A1C9-4C08-B7B4-563E0ACA2085}" srcOrd="7" destOrd="0" presId="urn:microsoft.com/office/officeart/2005/8/layout/hProcess4"/>
    <dgm:cxn modelId="{66693E2A-7D4D-4307-9E2F-CC374D0C4356}" type="presParOf" srcId="{F189FED8-CE3C-45DD-96DC-4B5F98C1C178}" destId="{E5818CA5-4312-4FF5-86A2-701EE19DF78D}" srcOrd="8" destOrd="0" presId="urn:microsoft.com/office/officeart/2005/8/layout/hProcess4"/>
    <dgm:cxn modelId="{3FE6E4DD-0B9B-482F-A9DD-A2FFD880A80A}" type="presParOf" srcId="{E5818CA5-4312-4FF5-86A2-701EE19DF78D}" destId="{F4B9F697-FE25-47B1-803B-91EB4028B17F}" srcOrd="0" destOrd="0" presId="urn:microsoft.com/office/officeart/2005/8/layout/hProcess4"/>
    <dgm:cxn modelId="{C2406E82-583F-4B63-A1B0-D9BCD660E3BF}" type="presParOf" srcId="{E5818CA5-4312-4FF5-86A2-701EE19DF78D}" destId="{96FC0E69-8900-4AE7-9003-8AE13FD6B92C}" srcOrd="1" destOrd="0" presId="urn:microsoft.com/office/officeart/2005/8/layout/hProcess4"/>
    <dgm:cxn modelId="{083DF962-822A-4645-B9FA-6E63C7344E64}" type="presParOf" srcId="{E5818CA5-4312-4FF5-86A2-701EE19DF78D}" destId="{7C9BD54D-99AC-4ACF-8727-A1342925CE31}" srcOrd="2" destOrd="0" presId="urn:microsoft.com/office/officeart/2005/8/layout/hProcess4"/>
    <dgm:cxn modelId="{09E09748-9D5D-4B75-A141-E381B2F60005}" type="presParOf" srcId="{E5818CA5-4312-4FF5-86A2-701EE19DF78D}" destId="{18739DF9-E965-4ADC-A9E9-01E9392CBE3E}" srcOrd="3" destOrd="0" presId="urn:microsoft.com/office/officeart/2005/8/layout/hProcess4"/>
    <dgm:cxn modelId="{053105D5-9697-4381-87E6-D95ABAB2396C}" type="presParOf" srcId="{E5818CA5-4312-4FF5-86A2-701EE19DF78D}" destId="{F883C1C6-5137-4451-BBC2-53718E5665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185138" y="449362"/>
          <a:ext cx="1452902" cy="1445499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18403" y="482627"/>
        <a:ext cx="1386372" cy="1069219"/>
      </dsp:txXfrm>
    </dsp:sp>
    <dsp:sp modelId="{AF92CD9A-9627-4A96-B93D-DCDF8D2C31A2}">
      <dsp:nvSpPr>
        <dsp:cNvPr id="0" name=""/>
        <dsp:cNvSpPr/>
      </dsp:nvSpPr>
      <dsp:spPr>
        <a:xfrm>
          <a:off x="997906" y="1624098"/>
          <a:ext cx="2305184" cy="2305184"/>
        </a:xfrm>
        <a:prstGeom prst="leftCircularArrow">
          <a:avLst>
            <a:gd name="adj1" fmla="val 3917"/>
            <a:gd name="adj2" fmla="val 490951"/>
            <a:gd name="adj3" fmla="val 3053395"/>
            <a:gd name="adj4" fmla="val 9811422"/>
            <a:gd name="adj5" fmla="val 4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6297" y="1615455"/>
          <a:ext cx="1445498" cy="14603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58634" y="1657792"/>
        <a:ext cx="1360824" cy="1375712"/>
      </dsp:txXfrm>
    </dsp:sp>
    <dsp:sp modelId="{F81A6681-CC5C-49C6-B9C6-55C56B40FF92}">
      <dsp:nvSpPr>
        <dsp:cNvPr id="0" name=""/>
        <dsp:cNvSpPr/>
      </dsp:nvSpPr>
      <dsp:spPr>
        <a:xfrm>
          <a:off x="2558027" y="1770276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alphaModFix amt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91165" y="2111986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02240" y="-366403"/>
          <a:ext cx="2483042" cy="2483042"/>
        </a:xfrm>
        <a:prstGeom prst="circularArrow">
          <a:avLst>
            <a:gd name="adj1" fmla="val 3637"/>
            <a:gd name="adj2" fmla="val 452719"/>
            <a:gd name="adj3" fmla="val 18694820"/>
            <a:gd name="adj4" fmla="val 11898560"/>
            <a:gd name="adj5" fmla="val 42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5829"/>
          <a:ext cx="1439997" cy="144550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8005"/>
        <a:ext cx="1355645" cy="1361149"/>
      </dsp:txXfrm>
    </dsp:sp>
    <dsp:sp modelId="{5C17EC4B-C650-43D2-B24E-EE521AF1E903}">
      <dsp:nvSpPr>
        <dsp:cNvPr id="0" name=""/>
        <dsp:cNvSpPr/>
      </dsp:nvSpPr>
      <dsp:spPr>
        <a:xfrm>
          <a:off x="4865253" y="4084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4898391" y="441631"/>
        <a:ext cx="1379231" cy="1065154"/>
      </dsp:txXfrm>
    </dsp:sp>
    <dsp:sp modelId="{25ADEE44-C92C-4497-AC05-9FBB423F0755}">
      <dsp:nvSpPr>
        <dsp:cNvPr id="0" name=""/>
        <dsp:cNvSpPr/>
      </dsp:nvSpPr>
      <dsp:spPr>
        <a:xfrm>
          <a:off x="5548207" y="1547928"/>
          <a:ext cx="2113133" cy="2113133"/>
        </a:xfrm>
        <a:prstGeom prst="leftCircularArrow">
          <a:avLst>
            <a:gd name="adj1" fmla="val 4273"/>
            <a:gd name="adj2" fmla="val 540221"/>
            <a:gd name="adj3" fmla="val 2274045"/>
            <a:gd name="adj4" fmla="val 8982803"/>
            <a:gd name="adj5" fmla="val 498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4DBD7-5AC3-479F-80D2-88C58512CBEE}">
      <dsp:nvSpPr>
        <dsp:cNvPr id="0" name=""/>
        <dsp:cNvSpPr/>
      </dsp:nvSpPr>
      <dsp:spPr>
        <a:xfrm>
          <a:off x="5021327" y="1578866"/>
          <a:ext cx="1511126" cy="150914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65528" y="1623067"/>
        <a:ext cx="1422724" cy="1420743"/>
      </dsp:txXfrm>
    </dsp:sp>
    <dsp:sp modelId="{76352250-9445-43AD-8DFD-3176C4EDC645}">
      <dsp:nvSpPr>
        <dsp:cNvPr id="0" name=""/>
        <dsp:cNvSpPr/>
      </dsp:nvSpPr>
      <dsp:spPr>
        <a:xfrm>
          <a:off x="7076598" y="1345980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7109736" y="1687690"/>
        <a:ext cx="1405479" cy="1065154"/>
      </dsp:txXfrm>
    </dsp:sp>
    <dsp:sp modelId="{BFF697CD-A1C9-4C08-B7B4-563E0ACA2085}">
      <dsp:nvSpPr>
        <dsp:cNvPr id="0" name=""/>
        <dsp:cNvSpPr/>
      </dsp:nvSpPr>
      <dsp:spPr>
        <a:xfrm>
          <a:off x="7856016" y="-418185"/>
          <a:ext cx="2313082" cy="2313082"/>
        </a:xfrm>
        <a:prstGeom prst="circularArrow">
          <a:avLst>
            <a:gd name="adj1" fmla="val 3904"/>
            <a:gd name="adj2" fmla="val 489117"/>
            <a:gd name="adj3" fmla="val 19463030"/>
            <a:gd name="adj4" fmla="val 12703169"/>
            <a:gd name="adj5" fmla="val 4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EFE00-1CA4-442A-9127-11ED5D7A65F6}">
      <dsp:nvSpPr>
        <dsp:cNvPr id="0" name=""/>
        <dsp:cNvSpPr/>
      </dsp:nvSpPr>
      <dsp:spPr>
        <a:xfrm>
          <a:off x="7356418" y="181726"/>
          <a:ext cx="1511126" cy="142827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398251" y="223559"/>
        <a:ext cx="1427460" cy="1344606"/>
      </dsp:txXfrm>
    </dsp:sp>
    <dsp:sp modelId="{96FC0E69-8900-4AE7-9003-8AE13FD6B92C}">
      <dsp:nvSpPr>
        <dsp:cNvPr id="0" name=""/>
        <dsp:cNvSpPr/>
      </dsp:nvSpPr>
      <dsp:spPr>
        <a:xfrm>
          <a:off x="9408644" y="5318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9DF9-E965-4ADC-A9E9-01E9392CBE3E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2AA8-31A2-4BBB-88E8-B097A660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13329-B845-4283-9E69-A24720F48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4490-EEC0-4F5E-8FDF-6AF98436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C852-AD37-4C5C-9098-E1997806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C2EF-9844-432F-9C38-8A7F6A91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7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98F-C20D-4E01-8F19-2A7C8AB5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344FC-7369-47F7-B884-1246ADA5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3F0A-A974-4050-9523-EABF7B90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E0E2-2DC0-48B0-A35F-78B70F26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BCE03-F5E9-44C4-A01E-CDC57C6A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4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A593B-6D02-4EFD-A16C-6237A4B5A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9F609-1FA3-4825-8444-F019CEAC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775-F890-4FFC-BBCA-12F7F633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D2A0-48F3-467C-A31B-D1D3ABF7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46C4-0F95-4E3E-B815-271CF7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3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D87E-A082-4180-B238-51489E18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553F-3153-4031-8829-AC8FD50F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F8D4-8570-496B-BDDF-EEB3EF00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1B21-1C59-4F07-B3C6-0846BE0F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5029-8A26-4404-9024-A1FEF593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3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6274-4BF9-48E7-963F-F829FFC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EC83B-EC96-4D68-A65C-DC6E2DA90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3CC93-187C-4055-A9DB-A59583E0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F7DA-0BC3-48BD-BE78-F888FF91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D556-3931-4214-823F-17C46373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84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56B5-F8E0-4055-82CC-69BCA7F1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2DB3-A2C4-45A7-8AD2-5AB11205D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2047-158E-4550-8B6F-121D7C797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18C7-A94C-4D47-9DDA-931F882C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A71F-3D00-48AB-80B7-F80160F1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0D6F-A468-43C5-9ED4-1EA4A34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7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1D46-7A5F-4874-B0F1-EF3BDFB3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27A8E-E00E-4096-9C2F-71DDD4A1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40A47-1215-4B86-B8CD-E8E0701A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D2365-FC0D-4A90-9CD9-6DD906F49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8D23A-55C2-418C-BB0E-F90E48BD7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01844-9CE5-4311-A154-2043D0C2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14922-9469-459A-871C-D1D1D6DC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A775B-36B8-4F35-BFB2-73E210FE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2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DFF6-3F36-4B49-AC3E-45EF4ED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EBB0D-4654-4E09-AD2E-72252452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5A9AD-9047-44B0-B8E4-D3EA52CF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E58F8-8F7C-4E33-98AE-F7238B25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3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B2919-4A09-496D-B140-FFF6A30B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06FFE-CCF4-477F-84F2-12DD2A1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D709C-5394-4773-8F08-58C9BF1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8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BEC-441F-47C8-A88F-282B9CE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EE84-474D-4B77-BA24-CB1270CC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49E88-BE9B-4CD0-BE7B-8358396A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CE6A3-06AC-4AB5-A69B-09CA428D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1DD6B-95DC-4246-B34A-D477937F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3C9BE-E151-4789-A9B3-633EE209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5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3EEB-B8F8-4814-8970-3EEB91E0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51F1F-814E-464D-8E66-2B38BFB4F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C5F9-15B4-474E-9DCF-514D0C2A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13FE6-553A-4D0A-956A-6C031D60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AA577-3DEC-4515-A854-4B2E8279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FC726-ED66-4B84-9C66-9AF0F217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8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AFC281-1A75-44B7-BF83-F377E6B9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0AB9-F81A-4C1B-B598-B41625BD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D9726-F473-436A-97B2-A7111D070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6F220-60A4-46DF-8BB7-64B9DE188F3D}" type="datetimeFigureOut">
              <a:rPr lang="en-GB" smtClean="0"/>
              <a:t>04/04/2020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92D6-760D-4866-B702-CF409304A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15EC8-A1EF-4699-B9DA-018137189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7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ol-map.shef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srhr.org/fgmco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lthEconomicsDataDive/shiny_s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robertasmith.shinyapps.io/sick_sick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single-file-shiny-app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RobertASmith/healthecon_shiny/tree/master/Tutoria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obertasmith.github.io/healthecon_shin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RobertASmith/healthecon_shiny/blob/master/App/app.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studio.com/2014/06/30/shiny-cheat-sheet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rthworkgroup.com/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sheffield.ac.uk/scharr/shortcourseunit/intr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20D-DA6F-42F5-BDAE-AB4F3909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427" y="1109784"/>
            <a:ext cx="8547146" cy="2412758"/>
          </a:xfrm>
        </p:spPr>
        <p:txBody>
          <a:bodyPr>
            <a:normAutofit/>
          </a:bodyPr>
          <a:lstStyle/>
          <a:p>
            <a:r>
              <a:rPr lang="en-US" dirty="0"/>
              <a:t>Making Health </a:t>
            </a:r>
            <a:br>
              <a:rPr lang="en-US" dirty="0"/>
            </a:br>
            <a:r>
              <a:rPr lang="en-US" dirty="0"/>
              <a:t>Economics Shiny: A tutorial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66F41-5C74-4CBE-8416-DD1B079AB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2271"/>
          <a:stretch/>
        </p:blipFill>
        <p:spPr>
          <a:xfrm>
            <a:off x="0" y="4148137"/>
            <a:ext cx="12192000" cy="27098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BAEBF3-6696-426C-848A-E572079A0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006"/>
            <a:ext cx="9144000" cy="17277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Robert Smith &amp; Paul Schneider</a:t>
            </a:r>
          </a:p>
          <a:p>
            <a:r>
              <a:rPr lang="en-US" dirty="0"/>
              <a:t>ScHARR, University of Sheffield</a:t>
            </a:r>
            <a:endParaRPr lang="en-GB" dirty="0"/>
          </a:p>
        </p:txBody>
      </p:sp>
      <p:pic>
        <p:nvPicPr>
          <p:cNvPr id="2050" name="Picture 2" descr="Image result for shiny user interface server">
            <a:extLst>
              <a:ext uri="{FF2B5EF4-FFF2-40B4-BE49-F238E27FC236}">
                <a16:creationId xmlns:a16="http://schemas.microsoft.com/office/drawing/2014/main" id="{3C98CC01-C25E-4FF7-8A16-AD93FF6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37" y="484189"/>
            <a:ext cx="1428478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732F81-B9AA-4FEC-9157-10533B41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953" y="484189"/>
            <a:ext cx="1585124" cy="16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9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93D-ACB8-4E82-92DF-FB82857A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Teaching and Tutorials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4D14C-A9BB-45B8-AFA7-282EEBD2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98" y="1690688"/>
            <a:ext cx="4653031" cy="375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C4D4B-CA5A-4F14-A9B5-4B5F5B9E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9" y="1690688"/>
            <a:ext cx="2509207" cy="3756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E3E9D-E9DC-4B10-A790-9777EE01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53" y="1690687"/>
            <a:ext cx="3034660" cy="37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 is teaching what?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B9A1706-4D79-4C43-8F93-10370C2686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838200" y="3568210"/>
            <a:ext cx="765891" cy="574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902B-D7DA-4FC4-AEA7-9590FDFCE0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3744501" y="4620310"/>
            <a:ext cx="765891" cy="5742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0F0645A-587F-423D-9FE3-29BCDF13ED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10716881" y="2044990"/>
            <a:ext cx="956959" cy="85137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F6A88A1-1D71-4C3E-95D0-FC8B7877A4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8651375" y="2333578"/>
            <a:ext cx="956959" cy="85137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660E205-EE15-403C-82FB-AD21DA3BDC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6336800" y="3291099"/>
            <a:ext cx="956959" cy="8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2A430-B5C1-4A89-807B-E51EFFFB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F75C1-9E29-4267-8461-8DA2620C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99" y="1593909"/>
            <a:ext cx="6339799" cy="41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9EC60-A87C-48D0-A5B3-9ADF3EF0838B}"/>
              </a:ext>
            </a:extLst>
          </p:cNvPr>
          <p:cNvSpPr/>
          <p:nvPr/>
        </p:nvSpPr>
        <p:spPr>
          <a:xfrm>
            <a:off x="4790353" y="6006510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http://iol-map.shef.ac.uk/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364DD9-395A-49EE-8662-F9D6A62494CD}"/>
              </a:ext>
            </a:extLst>
          </p:cNvPr>
          <p:cNvSpPr txBox="1">
            <a:spLocks/>
          </p:cNvSpPr>
          <p:nvPr/>
        </p:nvSpPr>
        <p:spPr>
          <a:xfrm>
            <a:off x="1117600" y="492856"/>
            <a:ext cx="9715499" cy="1101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Where should parkrun locate new events?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9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0743-8A74-4F95-B9C5-3C64B966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92856"/>
            <a:ext cx="9715499" cy="11010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World Health Organization - FGM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90181-436A-479D-8848-A3CDD15B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654" y="5872294"/>
            <a:ext cx="7437050" cy="67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u="sng" dirty="0">
                <a:hlinkClick r:id="rId2"/>
              </a:rPr>
              <a:t>https://srhr.org/fgmcost/</a:t>
            </a: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028551-FE59-42E9-83E5-A16D37B4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6055" r="4746" b="3499"/>
          <a:stretch/>
        </p:blipFill>
        <p:spPr bwMode="auto">
          <a:xfrm>
            <a:off x="3185021" y="1593909"/>
            <a:ext cx="6224631" cy="411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0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612B-DFC3-4783-966E-8EECBF50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Cystic Fibrosis Adherence</a:t>
            </a:r>
            <a:endParaRPr lang="en-GB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EF0CEEBF-00E0-444A-A4E9-170A1EE9E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49" y="1409554"/>
            <a:ext cx="429996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4CEA8-E886-4DA3-8FDF-D60EEEC2D6CE}"/>
              </a:ext>
            </a:extLst>
          </p:cNvPr>
          <p:cNvSpPr/>
          <p:nvPr/>
        </p:nvSpPr>
        <p:spPr>
          <a:xfrm>
            <a:off x="3564080" y="5849792"/>
            <a:ext cx="880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https://github.com/HealthEconomicsDataDive/shiny_s5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CBDD9-A101-4989-A33C-964A84E6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60" y="5760892"/>
            <a:ext cx="618507" cy="6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25C621-693D-4006-81E7-1D774CE4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 Technology Assessment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D4170-7692-4EA5-9419-FA7F14F2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545590"/>
            <a:ext cx="7381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CD5C0-84FB-4086-82E7-0130F0E1D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Tutorial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9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77B5-B57B-42B5-B263-44384F52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63B0-3ED9-42D1-A1FE-8A03434F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9467"/>
            <a:ext cx="10515600" cy="70749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https://robertasmith.shinyapps.io/sick_sicker/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29BD1-54E4-4737-9826-6868DA6E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53705"/>
            <a:ext cx="4996119" cy="3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960-9DBF-41F9-AAC3-601AD6EF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How does Shiny work?</a:t>
            </a:r>
            <a:endParaRPr lang="en-GB" dirty="0"/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32C505DB-1CA1-4472-AC66-7506CB10F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22103" r="5258" b="8415"/>
          <a:stretch/>
        </p:blipFill>
        <p:spPr>
          <a:xfrm>
            <a:off x="2402302" y="1690689"/>
            <a:ext cx="7781324" cy="4350188"/>
          </a:xfrm>
        </p:spPr>
      </p:pic>
    </p:spTree>
    <p:extLst>
      <p:ext uri="{BB962C8B-B14F-4D97-AF65-F5344CB8AC3E}">
        <p14:creationId xmlns:p14="http://schemas.microsoft.com/office/powerpoint/2010/main" val="374357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0" name="Straight Connector 7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2DBAA-9948-494A-AB33-221CF14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Who we are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DD8E39-4016-4E76-8FDF-1276BA00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14" name="Picture 14" descr="https://tse1.mm.bing.net/th?id=OIP.eyK9isTpUOL35DhNdcYqAAHaDn&amp;pid=Api&amp;P=0&amp;w=399&amp;h=195">
            <a:extLst>
              <a:ext uri="{FF2B5EF4-FFF2-40B4-BE49-F238E27FC236}">
                <a16:creationId xmlns:a16="http://schemas.microsoft.com/office/drawing/2014/main" id="{B4CB3794-7423-4916-B2D5-7BF5543D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r="24060"/>
          <a:stretch/>
        </p:blipFill>
        <p:spPr bwMode="auto">
          <a:xfrm>
            <a:off x="4385729" y="632537"/>
            <a:ext cx="3433324" cy="33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Avatar">
            <a:extLst>
              <a:ext uri="{FF2B5EF4-FFF2-40B4-BE49-F238E27FC236}">
                <a16:creationId xmlns:a16="http://schemas.microsoft.com/office/drawing/2014/main" id="{9C259BB5-B895-4D5B-ACE7-533674DC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497193-8F17-460C-A35E-B2976A1FB146}"/>
              </a:ext>
            </a:extLst>
          </p:cNvPr>
          <p:cNvSpPr txBox="1"/>
          <p:nvPr/>
        </p:nvSpPr>
        <p:spPr>
          <a:xfrm>
            <a:off x="320040" y="3676794"/>
            <a:ext cx="3425609" cy="3425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Robert Smith</a:t>
            </a:r>
            <a:endParaRPr lang="en-GB" sz="14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83746-8EC6-4CB5-AE7A-177E8F38FBBA}"/>
              </a:ext>
            </a:extLst>
          </p:cNvPr>
          <p:cNvSpPr txBox="1"/>
          <p:nvPr/>
        </p:nvSpPr>
        <p:spPr>
          <a:xfrm>
            <a:off x="8449725" y="3698430"/>
            <a:ext cx="3423916" cy="3423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Paul Schneider</a:t>
            </a:r>
            <a:endParaRPr lang="en-GB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3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0126-D7AF-41FA-AB57-04B720B0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shiny application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9E7DA-EA57-41DF-8F60-142444B09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72" y="1825625"/>
            <a:ext cx="8031056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171FD2-FB2A-4D5A-9217-E5ECE83D51E0}"/>
              </a:ext>
            </a:extLst>
          </p:cNvPr>
          <p:cNvSpPr/>
          <p:nvPr/>
        </p:nvSpPr>
        <p:spPr>
          <a:xfrm>
            <a:off x="3515065" y="6176963"/>
            <a:ext cx="572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https://shiny.rstudio.com/gallery/single-file-shiny-app.html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254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ECC50EE-7E72-42DC-8182-3EE55D04FE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</a:t>
            </a:r>
            <a:endParaRPr lang="en-GB" dirty="0"/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84296"/>
              </p:ext>
            </p:extLst>
          </p:nvPr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B7AC-2057-4926-9775-FC3C3264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D32E-84FF-459B-9355-740FA373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199"/>
            <a:ext cx="10515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Understanding the model inputs and outputs.</a:t>
            </a:r>
          </a:p>
          <a:p>
            <a:pPr marL="0" indent="0">
              <a:buNone/>
            </a:pPr>
            <a:r>
              <a:rPr lang="en-US" dirty="0"/>
              <a:t>2. Wrapping the model into a function.</a:t>
            </a:r>
          </a:p>
          <a:p>
            <a:pPr marL="0" indent="0">
              <a:buNone/>
            </a:pPr>
            <a:r>
              <a:rPr lang="en-US" dirty="0"/>
              <a:t>3. Creating the app (iteratively adjusting user interface &amp; server)</a:t>
            </a:r>
          </a:p>
          <a:p>
            <a:pPr marL="0" indent="0">
              <a:buNone/>
            </a:pPr>
            <a:r>
              <a:rPr lang="en-US" dirty="0"/>
              <a:t>4. Deploying the app</a:t>
            </a:r>
          </a:p>
        </p:txBody>
      </p:sp>
    </p:spTree>
    <p:extLst>
      <p:ext uri="{BB962C8B-B14F-4D97-AF65-F5344CB8AC3E}">
        <p14:creationId xmlns:p14="http://schemas.microsoft.com/office/powerpoint/2010/main" val="150339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0D1-1364-45A0-B205-E4667F52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3737114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model inputs and outputs</a:t>
            </a:r>
          </a:p>
        </p:txBody>
      </p:sp>
      <p:pic>
        <p:nvPicPr>
          <p:cNvPr id="1026" name="Picture 2" descr="Image result for understanding">
            <a:extLst>
              <a:ext uri="{FF2B5EF4-FFF2-40B4-BE49-F238E27FC236}">
                <a16:creationId xmlns:a16="http://schemas.microsoft.com/office/drawing/2014/main" id="{09A54A8C-EC76-46FD-B31E-E6318A94F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r="24097" b="-1"/>
          <a:stretch/>
        </p:blipFill>
        <p:spPr bwMode="auto">
          <a:xfrm>
            <a:off x="5326408" y="10"/>
            <a:ext cx="6865592" cy="6857990"/>
          </a:xfrm>
          <a:custGeom>
            <a:avLst/>
            <a:gdLst/>
            <a:ahLst/>
            <a:cxnLst/>
            <a:rect l="l" t="t" r="r" b="b"/>
            <a:pathLst>
              <a:path w="6865592" h="6858000">
                <a:moveTo>
                  <a:pt x="3068432" y="0"/>
                </a:moveTo>
                <a:lnTo>
                  <a:pt x="6865592" y="0"/>
                </a:lnTo>
                <a:lnTo>
                  <a:pt x="6865592" y="6858000"/>
                </a:lnTo>
                <a:lnTo>
                  <a:pt x="3068431" y="6858000"/>
                </a:lnTo>
                <a:lnTo>
                  <a:pt x="3064426" y="6854853"/>
                </a:lnTo>
                <a:cubicBezTo>
                  <a:pt x="2077725" y="6040555"/>
                  <a:pt x="1448804" y="4808224"/>
                  <a:pt x="1448804" y="3429000"/>
                </a:cubicBezTo>
                <a:cubicBezTo>
                  <a:pt x="1448804" y="2049777"/>
                  <a:pt x="2077725" y="817446"/>
                  <a:pt x="3064426" y="3148"/>
                </a:cubicBezTo>
                <a:close/>
                <a:moveTo>
                  <a:pt x="1056707" y="0"/>
                </a:moveTo>
                <a:lnTo>
                  <a:pt x="2472663" y="0"/>
                </a:lnTo>
                <a:lnTo>
                  <a:pt x="2400426" y="75768"/>
                </a:lnTo>
                <a:cubicBezTo>
                  <a:pt x="1595468" y="961418"/>
                  <a:pt x="1104860" y="2137915"/>
                  <a:pt x="1104860" y="3429000"/>
                </a:cubicBezTo>
                <a:cubicBezTo>
                  <a:pt x="1104860" y="4720086"/>
                  <a:pt x="1595468" y="5896583"/>
                  <a:pt x="2400426" y="6782233"/>
                </a:cubicBezTo>
                <a:lnTo>
                  <a:pt x="2472663" y="6858000"/>
                </a:lnTo>
                <a:lnTo>
                  <a:pt x="1056707" y="6858000"/>
                </a:lnTo>
                <a:lnTo>
                  <a:pt x="1040415" y="6835090"/>
                </a:lnTo>
                <a:cubicBezTo>
                  <a:pt x="383550" y="5862802"/>
                  <a:pt x="0" y="4690693"/>
                  <a:pt x="0" y="3429000"/>
                </a:cubicBezTo>
                <a:cubicBezTo>
                  <a:pt x="0" y="2167308"/>
                  <a:pt x="383550" y="995199"/>
                  <a:pt x="1040415" y="229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BB34BBC-69D7-4906-8E5B-64C9EE038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408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9605-137F-4B1E-B0C8-AD602C3A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DARTH Sick Sicker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F11C-E299-470F-93A9-C07ECA5B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97" y="5211377"/>
            <a:ext cx="11180805" cy="104114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https://github.com/RobertASmith/healthecon_shiny/tree/master/Tutorial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6CEC4E-F381-43B1-A072-2D82BFF9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25" y="2252561"/>
            <a:ext cx="3613348" cy="23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4C10A5-9A48-4E56-86D2-0082C21F25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0384" b="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3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gift wrapping logo">
            <a:extLst>
              <a:ext uri="{FF2B5EF4-FFF2-40B4-BE49-F238E27FC236}">
                <a16:creationId xmlns:a16="http://schemas.microsoft.com/office/drawing/2014/main" id="{1AA48EE0-57E0-44DF-9FEA-7C013C2DA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723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/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7FCAA-01B4-4680-8DBE-6FA0BC7E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34B2D443-C4FC-4780-A974-29C1D53A1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19895"/>
              </p:ext>
            </p:extLst>
          </p:nvPr>
        </p:nvGraphicFramePr>
        <p:xfrm>
          <a:off x="1026056" y="2598181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166C8CA5-DBE3-4C03-BD31-AC3DA38D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1" y="5849311"/>
            <a:ext cx="1724025" cy="90406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DB5226-A54D-4F1E-B848-734D2CC613FF}"/>
              </a:ext>
            </a:extLst>
          </p:cNvPr>
          <p:cNvCxnSpPr>
            <a:cxnSpLocks/>
          </p:cNvCxnSpPr>
          <p:nvPr/>
        </p:nvCxnSpPr>
        <p:spPr>
          <a:xfrm flipV="1">
            <a:off x="1710267" y="5400054"/>
            <a:ext cx="1" cy="41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 result for shiny user interface server">
            <a:extLst>
              <a:ext uri="{FF2B5EF4-FFF2-40B4-BE49-F238E27FC236}">
                <a16:creationId xmlns:a16="http://schemas.microsoft.com/office/drawing/2014/main" id="{DFACC5CD-AB15-4150-98C3-B039DBA6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" y="4899485"/>
            <a:ext cx="724505" cy="8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3FB523-056A-41D9-A15D-AFA91F610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05A970-A2D1-448E-900A-8C55B9FD5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6028892-CD09-4225-8A75-2C8233F8A4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R-shiny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41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Creating the app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Image result for theres an app for that funny">
            <a:extLst>
              <a:ext uri="{FF2B5EF4-FFF2-40B4-BE49-F238E27FC236}">
                <a16:creationId xmlns:a16="http://schemas.microsoft.com/office/drawing/2014/main" id="{0F6F772A-774B-42BA-A241-5EFB96E0B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2968" b="1126"/>
          <a:stretch/>
        </p:blipFill>
        <p:spPr bwMode="auto">
          <a:xfrm>
            <a:off x="0" y="0"/>
            <a:ext cx="5319433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D596-41EA-49A0-A7F7-49895FCA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Tutorial Information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2449-A40B-402E-929F-D154C8B89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96" y="2086264"/>
            <a:ext cx="5465904" cy="2879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Open Access Content Available here: </a:t>
            </a:r>
            <a:r>
              <a:rPr lang="en-US" sz="2000" dirty="0">
                <a:hlinkClick r:id="rId2"/>
              </a:rPr>
              <a:t>https://robertasmith.github.io/healthecon_shiny/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Including:</a:t>
            </a:r>
          </a:p>
          <a:p>
            <a:r>
              <a:rPr lang="en-GB" sz="2000" dirty="0"/>
              <a:t>Academic Paper</a:t>
            </a:r>
          </a:p>
          <a:p>
            <a:r>
              <a:rPr lang="en-GB" sz="2000" dirty="0"/>
              <a:t>Tutorial</a:t>
            </a:r>
          </a:p>
          <a:p>
            <a:r>
              <a:rPr lang="en-GB" sz="2000" dirty="0"/>
              <a:t>App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11F9-B8BD-4E60-9400-8B0D1C7B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9" b="3110"/>
          <a:stretch/>
        </p:blipFill>
        <p:spPr>
          <a:xfrm>
            <a:off x="6096000" y="1958975"/>
            <a:ext cx="546590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16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8BFC8-45A2-4413-976E-4758833F14C5}"/>
              </a:ext>
            </a:extLst>
          </p:cNvPr>
          <p:cNvSpPr/>
          <p:nvPr/>
        </p:nvSpPr>
        <p:spPr>
          <a:xfrm>
            <a:off x="2573866" y="5425702"/>
            <a:ext cx="817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https://github.com/RobertASmith/healthecon_shiny/blob/master/App/app.R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0C7F3-E41B-4DBC-AB47-F864009D1E83}"/>
              </a:ext>
            </a:extLst>
          </p:cNvPr>
          <p:cNvSpPr txBox="1"/>
          <p:nvPr/>
        </p:nvSpPr>
        <p:spPr>
          <a:xfrm>
            <a:off x="2201333" y="677333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B336F-0FC0-43DC-88B7-F3AB75F0C9DC}"/>
              </a:ext>
            </a:extLst>
          </p:cNvPr>
          <p:cNvSpPr txBox="1"/>
          <p:nvPr/>
        </p:nvSpPr>
        <p:spPr>
          <a:xfrm>
            <a:off x="7886813" y="693634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6ABF-937D-429B-A032-DAFEEBEB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81" y="1285802"/>
            <a:ext cx="4996119" cy="3550568"/>
          </a:xfrm>
          <a:prstGeom prst="rect">
            <a:avLst/>
          </a:prstGeom>
        </p:spPr>
      </p:pic>
      <p:pic>
        <p:nvPicPr>
          <p:cNvPr id="2050" name="Picture 2" descr="case, hardware, pc, server icon">
            <a:extLst>
              <a:ext uri="{FF2B5EF4-FFF2-40B4-BE49-F238E27FC236}">
                <a16:creationId xmlns:a16="http://schemas.microsoft.com/office/drawing/2014/main" id="{B35B11AD-12AB-4BFF-BD8B-181CBC53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67" y="1285802"/>
            <a:ext cx="3299457" cy="329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Deploying the app</a:t>
            </a:r>
          </a:p>
        </p:txBody>
      </p:sp>
      <p:pic>
        <p:nvPicPr>
          <p:cNvPr id="6152" name="Picture 8" descr="Image result for deployment icon">
            <a:extLst>
              <a:ext uri="{FF2B5EF4-FFF2-40B4-BE49-F238E27FC236}">
                <a16:creationId xmlns:a16="http://schemas.microsoft.com/office/drawing/2014/main" id="{088E5149-C57B-4510-9580-14AF04A2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7093" y="1863801"/>
            <a:ext cx="667781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9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4267-9CC8-48EB-98F3-EC9D3A9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Whether to upload to the cloud?</a:t>
            </a:r>
            <a:endParaRPr lang="en-GB" dirty="0"/>
          </a:p>
        </p:txBody>
      </p:sp>
      <p:pic>
        <p:nvPicPr>
          <p:cNvPr id="3074" name="Picture 2" descr="Image result for shiny user interface server">
            <a:extLst>
              <a:ext uri="{FF2B5EF4-FFF2-40B4-BE49-F238E27FC236}">
                <a16:creationId xmlns:a16="http://schemas.microsoft.com/office/drawing/2014/main" id="{C0A49685-E48A-454A-B1F4-84BD6CCB9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31" y="1825625"/>
            <a:ext cx="806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1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05A5-8818-4C7E-8013-E2DF5096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help …</a:t>
            </a:r>
            <a:endParaRPr lang="en-GB" dirty="0"/>
          </a:p>
        </p:txBody>
      </p:sp>
      <p:pic>
        <p:nvPicPr>
          <p:cNvPr id="8194" name="Picture 2" descr="Image result for shiny inputs outputs">
            <a:extLst>
              <a:ext uri="{FF2B5EF4-FFF2-40B4-BE49-F238E27FC236}">
                <a16:creationId xmlns:a16="http://schemas.microsoft.com/office/drawing/2014/main" id="{D24CABF0-4488-457B-AFC2-5A11E8D0A8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28" y="1690688"/>
            <a:ext cx="4280620" cy="33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BD6FD-F623-4F28-83EF-914944536BBF}"/>
              </a:ext>
            </a:extLst>
          </p:cNvPr>
          <p:cNvSpPr/>
          <p:nvPr/>
        </p:nvSpPr>
        <p:spPr>
          <a:xfrm>
            <a:off x="560317" y="5379295"/>
            <a:ext cx="553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https://blog.rstudio.com/2014/06/30/shiny-cheat-sheet/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7BD81-3CDD-4F66-B055-8C2E150F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82" y="1690687"/>
            <a:ext cx="4280620" cy="3077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F8307-8CEC-4D99-948C-35D3884DA549}"/>
              </a:ext>
            </a:extLst>
          </p:cNvPr>
          <p:cNvSpPr/>
          <p:nvPr/>
        </p:nvSpPr>
        <p:spPr>
          <a:xfrm>
            <a:off x="8078306" y="5379295"/>
            <a:ext cx="28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http://darthworkgroup.com/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06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4213-3D22-4161-9C53-7662A78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Shameless self promotion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F38A0-DB99-451A-8B88-C6E6C8443F8C}"/>
              </a:ext>
            </a:extLst>
          </p:cNvPr>
          <p:cNvSpPr/>
          <p:nvPr/>
        </p:nvSpPr>
        <p:spPr>
          <a:xfrm>
            <a:off x="506995" y="5795043"/>
            <a:ext cx="5827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https://www.sheffield.ac.uk/scharr/shortcourseunit/intror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D2516-479F-407D-BB95-A51BAF14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58" y="1690688"/>
            <a:ext cx="3596886" cy="3921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F816C-2CA7-4F42-B889-96CA49AF3859}"/>
              </a:ext>
            </a:extLst>
          </p:cNvPr>
          <p:cNvSpPr txBox="1"/>
          <p:nvPr/>
        </p:nvSpPr>
        <p:spPr>
          <a:xfrm>
            <a:off x="7398341" y="1707118"/>
            <a:ext cx="347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Shiny for Health Economics?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0890F-474C-403F-AA7D-D24F4AC67007}"/>
              </a:ext>
            </a:extLst>
          </p:cNvPr>
          <p:cNvSpPr txBox="1"/>
          <p:nvPr/>
        </p:nvSpPr>
        <p:spPr>
          <a:xfrm>
            <a:off x="7398341" y="5795043"/>
            <a:ext cx="317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Coming soon …</a:t>
            </a:r>
            <a:endParaRPr lang="en-GB" dirty="0"/>
          </a:p>
        </p:txBody>
      </p:sp>
      <p:pic>
        <p:nvPicPr>
          <p:cNvPr id="8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4ABC619B-577E-4DD9-A619-3BE5D111A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22103" r="5258" b="8415"/>
          <a:stretch/>
        </p:blipFill>
        <p:spPr>
          <a:xfrm>
            <a:off x="7100425" y="2365473"/>
            <a:ext cx="4120886" cy="2303802"/>
          </a:xfrm>
        </p:spPr>
      </p:pic>
    </p:spTree>
    <p:extLst>
      <p:ext uri="{BB962C8B-B14F-4D97-AF65-F5344CB8AC3E}">
        <p14:creationId xmlns:p14="http://schemas.microsoft.com/office/powerpoint/2010/main" val="13343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1EB1-66EF-4338-B7F5-051C992B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Prerequisite knowledge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9559A-8250-4B17-B08F-B510D95A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709" cy="4351338"/>
          </a:xfrm>
        </p:spPr>
        <p:txBody>
          <a:bodyPr/>
          <a:lstStyle/>
          <a:p>
            <a:r>
              <a:rPr lang="en-US" dirty="0"/>
              <a:t>R programming: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Loops 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Plotting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C273F28-B3FD-4271-A49F-C28D2277EF8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0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 economics:</a:t>
            </a:r>
          </a:p>
          <a:p>
            <a:pPr lvl="1"/>
            <a:r>
              <a:rPr lang="en-US" dirty="0"/>
              <a:t>Markov Model</a:t>
            </a:r>
          </a:p>
          <a:p>
            <a:pPr lvl="1"/>
            <a:r>
              <a:rPr lang="en-US" dirty="0"/>
              <a:t>QALYs</a:t>
            </a:r>
          </a:p>
          <a:p>
            <a:pPr lvl="1"/>
            <a:r>
              <a:rPr lang="en-US" dirty="0"/>
              <a:t>ICERs</a:t>
            </a:r>
          </a:p>
          <a:p>
            <a:pPr lvl="1"/>
            <a:r>
              <a:rPr lang="en-US" dirty="0"/>
              <a:t>PSA </a:t>
            </a:r>
          </a:p>
          <a:p>
            <a:pPr lvl="1"/>
            <a:r>
              <a:rPr lang="en-US" dirty="0"/>
              <a:t>Cost-effectiveness Plane</a:t>
            </a:r>
          </a:p>
          <a:p>
            <a:pPr lvl="1"/>
            <a:r>
              <a:rPr lang="en-US" dirty="0"/>
              <a:t>CEAC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2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AD1A7-D0A8-430F-AA5B-A18E0FB3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2200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F240-60B8-429B-9C02-DD85A47E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Background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E5B24-828F-44C1-8CED-A3EB6B1E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91" y="1690688"/>
            <a:ext cx="3930371" cy="192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0BE32-0C1D-4891-8BC8-251C94837A2A}"/>
              </a:ext>
            </a:extLst>
          </p:cNvPr>
          <p:cNvSpPr txBox="1"/>
          <p:nvPr/>
        </p:nvSpPr>
        <p:spPr>
          <a:xfrm>
            <a:off x="1417462" y="3981497"/>
            <a:ext cx="335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future of cost-effectiveness modelling lies in web-apps, in which graphical interfaces are used to run script-based models”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281D-3EAB-4717-973F-E406ED09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07" y="1739360"/>
            <a:ext cx="6236675" cy="3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Current Process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755978"/>
              </p:ext>
            </p:extLst>
          </p:nvPr>
        </p:nvGraphicFramePr>
        <p:xfrm>
          <a:off x="508000" y="189992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71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process?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5.googleusercontent.com/8lYk2TufLH5BGSJWfqui5uetcSH2si3I8jefgrBJKAYNej-LqOveVTcrnfp62GmnrjT0YOUzq7_6xXozBtiGzPXYd5u9keJanRQ2z-QzGGy9Ztk36OerfPEzhhWhHLd-UucFGnqRWDU">
            <a:extLst>
              <a:ext uri="{FF2B5EF4-FFF2-40B4-BE49-F238E27FC236}">
                <a16:creationId xmlns:a16="http://schemas.microsoft.com/office/drawing/2014/main" id="{6DCEFAA5-A22A-47DC-B463-93E9B8B07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2208"/>
            <a:ext cx="10515600" cy="32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D90DD-ECB8-488D-B846-69AD74AFF44B}"/>
              </a:ext>
            </a:extLst>
          </p:cNvPr>
          <p:cNvSpPr/>
          <p:nvPr/>
        </p:nvSpPr>
        <p:spPr>
          <a:xfrm>
            <a:off x="1056640" y="5599390"/>
            <a:ext cx="10078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Hollman, C.,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Paulden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Pechlivanoglou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P. and McCabe, C., 2017. A comparison of four software programs for implementing decision analytic cost-effectiveness models.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Pharmacoeconomics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35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(8), pp.817-830.</a:t>
            </a:r>
            <a:endParaRPr lang="en-GB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722A9C-8D8D-43EB-A253-C25B0007147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 for Decision Modelling?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0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503</Words>
  <Application>Microsoft Office PowerPoint</Application>
  <PresentationFormat>Widescreen</PresentationFormat>
  <Paragraphs>148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Making Health  Economics Shiny: A tutorial</vt:lpstr>
      <vt:lpstr>Who we are</vt:lpstr>
      <vt:lpstr>Tutorial Information</vt:lpstr>
      <vt:lpstr>Prerequisite knowledge</vt:lpstr>
      <vt:lpstr>Background</vt:lpstr>
      <vt:lpstr>Background</vt:lpstr>
      <vt:lpstr>Current Process</vt:lpstr>
      <vt:lpstr>Future process?</vt:lpstr>
      <vt:lpstr>PowerPoint Presentation</vt:lpstr>
      <vt:lpstr>Teaching and Tutorials</vt:lpstr>
      <vt:lpstr>Who is teaching what?</vt:lpstr>
      <vt:lpstr>Examples</vt:lpstr>
      <vt:lpstr>PowerPoint Presentation</vt:lpstr>
      <vt:lpstr>World Health Organization - FGM Model</vt:lpstr>
      <vt:lpstr>Cystic Fibrosis Adherence</vt:lpstr>
      <vt:lpstr>Health Technology Assessment</vt:lpstr>
      <vt:lpstr>Tutorial</vt:lpstr>
      <vt:lpstr>Simple App</vt:lpstr>
      <vt:lpstr>How does Shiny work?</vt:lpstr>
      <vt:lpstr>Simple shiny application</vt:lpstr>
      <vt:lpstr>Inputs</vt:lpstr>
      <vt:lpstr>Steps</vt:lpstr>
      <vt:lpstr>Understanding the model inputs and outputs</vt:lpstr>
      <vt:lpstr>DARTH Sick Sicker Model</vt:lpstr>
      <vt:lpstr>Wrapping the model into a function</vt:lpstr>
      <vt:lpstr>Wrapping the model into a function</vt:lpstr>
      <vt:lpstr>Inputs</vt:lpstr>
      <vt:lpstr>Inputs</vt:lpstr>
      <vt:lpstr>Creating the app</vt:lpstr>
      <vt:lpstr>PowerPoint Presentation</vt:lpstr>
      <vt:lpstr>Deploying the app</vt:lpstr>
      <vt:lpstr>Whether to upload to the cloud?</vt:lpstr>
      <vt:lpstr>Further help …</vt:lpstr>
      <vt:lpstr>Shameless self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Health  Economics Shiny: A tutorial</dc:title>
  <dc:creator>Robert Smith</dc:creator>
  <cp:lastModifiedBy>Robert Smith</cp:lastModifiedBy>
  <cp:revision>12</cp:revision>
  <dcterms:created xsi:type="dcterms:W3CDTF">2020-02-27T17:15:02Z</dcterms:created>
  <dcterms:modified xsi:type="dcterms:W3CDTF">2020-04-04T12:08:34Z</dcterms:modified>
</cp:coreProperties>
</file>